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4" autoAdjust="0"/>
  </p:normalViewPr>
  <p:slideViewPr>
    <p:cSldViewPr snapToGrid="0">
      <p:cViewPr varScale="1">
        <p:scale>
          <a:sx n="91" d="100"/>
          <a:sy n="9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4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D57A-476C-44FD-99AE-F3F92A18614A}" type="datetimeFigureOut">
              <a:rPr lang="en-US" smtClean="0"/>
              <a:t>29/6/2021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793B-1AFF-448A-9527-D1654AC9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5" Type="http://schemas.microsoft.com/office/2007/relationships/hdphoto" Target="../media/hdphoto10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7.png"/><Relationship Id="rId18" Type="http://schemas.microsoft.com/office/2007/relationships/hdphoto" Target="../media/hdphoto10.wdp"/><Relationship Id="rId3" Type="http://schemas.openxmlformats.org/officeDocument/2006/relationships/image" Target="../media/image20.jpg"/><Relationship Id="rId21" Type="http://schemas.openxmlformats.org/officeDocument/2006/relationships/image" Target="../media/image30.pn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18.png"/><Relationship Id="rId2" Type="http://schemas.openxmlformats.org/officeDocument/2006/relationships/image" Target="../media/image19.jpg"/><Relationship Id="rId16" Type="http://schemas.microsoft.com/office/2007/relationships/hdphoto" Target="../media/hdphoto15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24" Type="http://schemas.microsoft.com/office/2007/relationships/hdphoto" Target="../media/hdphoto18.wdp"/><Relationship Id="rId5" Type="http://schemas.openxmlformats.org/officeDocument/2006/relationships/image" Target="../media/image22.jpeg"/><Relationship Id="rId15" Type="http://schemas.openxmlformats.org/officeDocument/2006/relationships/image" Target="../media/image28.png"/><Relationship Id="rId23" Type="http://schemas.openxmlformats.org/officeDocument/2006/relationships/image" Target="../media/image31.png"/><Relationship Id="rId10" Type="http://schemas.microsoft.com/office/2007/relationships/hdphoto" Target="../media/hdphoto12.wdp"/><Relationship Id="rId19" Type="http://schemas.openxmlformats.org/officeDocument/2006/relationships/image" Target="../media/image29.png"/><Relationship Id="rId4" Type="http://schemas.openxmlformats.org/officeDocument/2006/relationships/image" Target="../media/image21.jpg"/><Relationship Id="rId9" Type="http://schemas.openxmlformats.org/officeDocument/2006/relationships/image" Target="../media/image25.png"/><Relationship Id="rId14" Type="http://schemas.microsoft.com/office/2007/relationships/hdphoto" Target="../media/hdphoto14.wdp"/><Relationship Id="rId22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 An Toàn Giao Thông Tỉnh Cà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7" y="255933"/>
            <a:ext cx="10258458" cy="63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09355" y="1932707"/>
            <a:ext cx="709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5648" y="2520376"/>
            <a:ext cx="560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1447" y="2982041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ầu trời trong xanh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02" y="121066"/>
            <a:ext cx="9632373" cy="6446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8611" l="9954" r="89931">
                        <a14:backgroundMark x1="49537" y1="99306" x2="49537" y2="9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63" y="1404984"/>
            <a:ext cx="1726254" cy="1201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6" b="100000" l="6324" r="99412">
                        <a14:backgroundMark x1="10147" y1="81127" x2="10441" y2="82843"/>
                        <a14:backgroundMark x1="47206" y1="97059" x2="47206" y2="97059"/>
                        <a14:backgroundMark x1="8382" y1="75000" x2="10147" y2="87010"/>
                        <a14:backgroundMark x1="11471" y1="86765" x2="19412" y2="88480"/>
                        <a14:backgroundMark x1="18676" y1="89216" x2="18382" y2="96078"/>
                        <a14:backgroundMark x1="49559" y1="98284" x2="76324" y2="85784"/>
                        <a14:backgroundMark x1="75588" y1="86275" x2="90147" y2="77206"/>
                        <a14:backgroundMark x1="89118" y1="78431" x2="97059" y2="73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0" y="2607967"/>
            <a:ext cx="2167452" cy="1300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76" y="3653089"/>
            <a:ext cx="2141228" cy="1614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70" b="89670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1" y="5002356"/>
            <a:ext cx="2206696" cy="1544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8611" l="9954" r="89931">
                        <a14:backgroundMark x1="49537" y1="99306" x2="49537" y2="99306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73" y="5312723"/>
            <a:ext cx="1726254" cy="1201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6" b="100000" l="6324" r="99412">
                        <a14:backgroundMark x1="10147" y1="81127" x2="10441" y2="82843"/>
                        <a14:backgroundMark x1="47206" y1="97059" x2="47206" y2="97059"/>
                        <a14:backgroundMark x1="8382" y1="75000" x2="10147" y2="87010"/>
                        <a14:backgroundMark x1="11471" y1="86765" x2="19412" y2="88480"/>
                        <a14:backgroundMark x1="18676" y1="89216" x2="18382" y2="96078"/>
                        <a14:backgroundMark x1="49559" y1="98284" x2="76324" y2="85784"/>
                        <a14:backgroundMark x1="75588" y1="86275" x2="90147" y2="77206"/>
                        <a14:backgroundMark x1="89118" y1="78431" x2="97059" y2="7377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75" y="3915340"/>
            <a:ext cx="2167452" cy="1300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1" y="2563245"/>
            <a:ext cx="2141228" cy="1614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70" b="89670" l="10000" r="907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23" y="1267718"/>
            <a:ext cx="2206696" cy="15446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55075" y="697757"/>
            <a:ext cx="5636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BÓNG PHƯƠNG TIỆN GIAO THÔNG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8611" l="9954" r="89931">
                        <a14:backgroundMark x1="49537" y1="99306" x2="49537" y2="9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94" y="1425847"/>
            <a:ext cx="1726254" cy="1201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6" b="100000" l="6324" r="99412">
                        <a14:backgroundMark x1="10147" y1="81127" x2="10441" y2="82843"/>
                        <a14:backgroundMark x1="47206" y1="97059" x2="47206" y2="97059"/>
                        <a14:backgroundMark x1="8382" y1="75000" x2="10147" y2="87010"/>
                        <a14:backgroundMark x1="11471" y1="86765" x2="19412" y2="88480"/>
                        <a14:backgroundMark x1="18676" y1="89216" x2="18382" y2="96078"/>
                        <a14:backgroundMark x1="49559" y1="98284" x2="76324" y2="85784"/>
                        <a14:backgroundMark x1="75588" y1="86275" x2="90147" y2="77206"/>
                        <a14:backgroundMark x1="89118" y1="78431" x2="97059" y2="73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31" y="2628830"/>
            <a:ext cx="2167452" cy="1300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07" y="3673952"/>
            <a:ext cx="2141228" cy="1614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70" b="89670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82" y="5023219"/>
            <a:ext cx="2206696" cy="1544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6" b="100000" l="6324" r="99412">
                        <a14:backgroundMark x1="10147" y1="81127" x2="10441" y2="82843"/>
                        <a14:backgroundMark x1="47206" y1="97059" x2="47206" y2="97059"/>
                        <a14:backgroundMark x1="8382" y1="75000" x2="10147" y2="87010"/>
                        <a14:backgroundMark x1="11471" y1="86765" x2="19412" y2="88480"/>
                        <a14:backgroundMark x1="18676" y1="89216" x2="18382" y2="96078"/>
                        <a14:backgroundMark x1="49559" y1="98284" x2="76324" y2="85784"/>
                        <a14:backgroundMark x1="75588" y1="86275" x2="90147" y2="77206"/>
                        <a14:backgroundMark x1="89118" y1="78431" x2="97059" y2="7377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06" y="3936203"/>
            <a:ext cx="2167452" cy="1300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32" y="2584108"/>
            <a:ext cx="2141228" cy="1614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70" b="89670" l="10000" r="907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54" y="1288581"/>
            <a:ext cx="2206696" cy="15446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86606" y="718620"/>
            <a:ext cx="5636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BÓNG PHƯƠNG TIỆN GIAO THÔNG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12" y="1324469"/>
            <a:ext cx="2520255" cy="1757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72" y="3769798"/>
            <a:ext cx="2971133" cy="222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3654" l="5000" r="96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" y="473826"/>
            <a:ext cx="2641518" cy="1761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2212274"/>
            <a:ext cx="2035627" cy="203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598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6" y="4512248"/>
            <a:ext cx="3076575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0" b="90000" l="2429" r="100000">
                        <a14:backgroundMark x1="9143" y1="93800" x2="2429" y2="98400"/>
                        <a14:backgroundMark x1="66857" y1="9600" x2="68429" y2="18800"/>
                        <a14:backgroundMark x1="70571" y1="16800" x2="90143" y2="1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04" y="911678"/>
            <a:ext cx="2842853" cy="1775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29" y="3020493"/>
            <a:ext cx="2604699" cy="1661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6" b="89931" l="2051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95" y="4682291"/>
            <a:ext cx="2956168" cy="1662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1824" y="330547"/>
            <a:ext cx="713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PHƯƠNG TIỆN CHỞ HÀNG VÀ CHỞ NGƯỜI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3654" l="5000" r="96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84" y="473826"/>
            <a:ext cx="2641518" cy="1761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2" y="2212274"/>
            <a:ext cx="2035627" cy="20356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46090" y="330547"/>
            <a:ext cx="713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PHƯƠNG TIỆN CHỞ HÀNG VÀ CHỞ NGƯỜI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818" b="-453"/>
          <a:stretch/>
        </p:blipFill>
        <p:spPr>
          <a:xfrm>
            <a:off x="7659584" y="842405"/>
            <a:ext cx="4441371" cy="2862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946" b="7519"/>
          <a:stretch/>
        </p:blipFill>
        <p:spPr>
          <a:xfrm>
            <a:off x="7659584" y="3846863"/>
            <a:ext cx="4620231" cy="2862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85" y="3846863"/>
            <a:ext cx="4381996" cy="286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2" y="842405"/>
            <a:ext cx="4359424" cy="2862696"/>
          </a:xfrm>
          <a:prstGeom prst="rect">
            <a:avLst/>
          </a:prstGeom>
        </p:spPr>
      </p:pic>
      <p:sp>
        <p:nvSpPr>
          <p:cNvPr id="8" name="AutoShape 2" descr="AVIGO B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6935" y="217526"/>
            <a:ext cx="790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BÉ HÃY CHỌN CÁC LOẠI PHƯƠNG TIỆN GIAO THÔNG PHÙ HỢP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" y="693736"/>
            <a:ext cx="1473531" cy="1105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49" y="2896361"/>
            <a:ext cx="1268969" cy="950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59" y="2695823"/>
            <a:ext cx="2023432" cy="950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67" b="7929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61" y="3621073"/>
            <a:ext cx="1754949" cy="1318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033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30" y="586858"/>
            <a:ext cx="1693149" cy="11267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381" b="92381" l="2774" r="93759">
                        <a14:backgroundMark x1="39528" y1="17619" x2="39528" y2="1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63" y="5452329"/>
            <a:ext cx="1709323" cy="1079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96" b="89931" l="2051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3" y="3902697"/>
            <a:ext cx="1373014" cy="909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2014" r="90000">
                        <a14:backgroundMark x1="6042" y1="70000" x2="16597" y2="72750"/>
                        <a14:backgroundMark x1="5069" y1="72750" x2="13611" y2="77250"/>
                        <a14:backgroundMark x1="15625" y1="75500" x2="22153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713571"/>
            <a:ext cx="2006369" cy="11146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89443" l="78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326"/>
            <a:ext cx="1624688" cy="1202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4" y="3807296"/>
            <a:ext cx="1924792" cy="19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26602 0.0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2021-06-28T04:29:35Z</dcterms:created>
  <dcterms:modified xsi:type="dcterms:W3CDTF">2021-06-29T10:09:43Z</dcterms:modified>
</cp:coreProperties>
</file>